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73" r:id="rId8"/>
    <p:sldId id="264" r:id="rId9"/>
    <p:sldId id="265" r:id="rId10"/>
    <p:sldId id="266" r:id="rId11"/>
    <p:sldId id="267" r:id="rId12"/>
    <p:sldId id="272" r:id="rId13"/>
    <p:sldId id="268" r:id="rId14"/>
    <p:sldId id="269" r:id="rId15"/>
    <p:sldId id="270" r:id="rId16"/>
    <p:sldId id="271" r:id="rId17"/>
    <p:sldId id="274" r:id="rId18"/>
    <p:sldId id="275" r:id="rId19"/>
    <p:sldId id="276" r:id="rId20"/>
    <p:sldId id="277" r:id="rId21"/>
    <p:sldId id="279" r:id="rId22"/>
    <p:sldId id="280" r:id="rId23"/>
    <p:sldId id="282" r:id="rId24"/>
    <p:sldId id="283" r:id="rId25"/>
    <p:sldId id="284" r:id="rId26"/>
    <p:sldId id="285" r:id="rId27"/>
    <p:sldId id="278" r:id="rId28"/>
    <p:sldId id="286" r:id="rId29"/>
    <p:sldId id="287" r:id="rId30"/>
    <p:sldId id="28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2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15FEA9-84A5-4AEA-ADB2-1021B9A687C7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6181A3C8-A06C-436D-94B7-99DF272F72E2}">
      <dgm:prSet phldrT="[Text]"/>
      <dgm:spPr/>
      <dgm:t>
        <a:bodyPr/>
        <a:lstStyle/>
        <a:p>
          <a:r>
            <a:rPr lang="en-US" dirty="0"/>
            <a:t>Detect and log malicious attacks</a:t>
          </a:r>
        </a:p>
      </dgm:t>
    </dgm:pt>
    <dgm:pt modelId="{418F93B7-94C9-4975-B8A0-745C2915847E}" type="parTrans" cxnId="{301A3DD8-F786-4937-B9D3-7076F37A4F85}">
      <dgm:prSet/>
      <dgm:spPr/>
      <dgm:t>
        <a:bodyPr/>
        <a:lstStyle/>
        <a:p>
          <a:endParaRPr lang="en-US"/>
        </a:p>
      </dgm:t>
    </dgm:pt>
    <dgm:pt modelId="{E5ECCD05-3B7A-4EE0-8F4B-2C635770F713}" type="sibTrans" cxnId="{301A3DD8-F786-4937-B9D3-7076F37A4F85}">
      <dgm:prSet/>
      <dgm:spPr/>
      <dgm:t>
        <a:bodyPr/>
        <a:lstStyle/>
        <a:p>
          <a:endParaRPr lang="en-US"/>
        </a:p>
      </dgm:t>
    </dgm:pt>
    <dgm:pt modelId="{131122AF-3385-4B8D-9D58-77FC7BF1517A}">
      <dgm:prSet phldrT="[Text]"/>
      <dgm:spPr/>
      <dgm:t>
        <a:bodyPr/>
        <a:lstStyle/>
        <a:p>
          <a:r>
            <a:rPr lang="en-US" dirty="0"/>
            <a:t>Avoid corruption and loss of data</a:t>
          </a:r>
        </a:p>
      </dgm:t>
    </dgm:pt>
    <dgm:pt modelId="{2702DFE6-3E66-4283-B52B-2A6BB1AF47AD}" type="parTrans" cxnId="{FB7BF057-02DD-4FEA-A1D6-0B4CEC701CAF}">
      <dgm:prSet/>
      <dgm:spPr/>
      <dgm:t>
        <a:bodyPr/>
        <a:lstStyle/>
        <a:p>
          <a:endParaRPr lang="en-US"/>
        </a:p>
      </dgm:t>
    </dgm:pt>
    <dgm:pt modelId="{21CBA14A-2CED-48EA-84D0-50B5A02E79E2}" type="sibTrans" cxnId="{FB7BF057-02DD-4FEA-A1D6-0B4CEC701CAF}">
      <dgm:prSet/>
      <dgm:spPr/>
      <dgm:t>
        <a:bodyPr/>
        <a:lstStyle/>
        <a:p>
          <a:endParaRPr lang="en-US"/>
        </a:p>
      </dgm:t>
    </dgm:pt>
    <dgm:pt modelId="{6507ED15-657F-4E88-8BCC-A22786A84B4D}">
      <dgm:prSet phldrT="[Text]"/>
      <dgm:spPr/>
      <dgm:t>
        <a:bodyPr/>
        <a:lstStyle/>
        <a:p>
          <a:r>
            <a:rPr lang="en-US" dirty="0"/>
            <a:t>Enhance operations </a:t>
          </a:r>
        </a:p>
      </dgm:t>
    </dgm:pt>
    <dgm:pt modelId="{7139158B-9125-40AD-A760-570E51C307D0}" type="parTrans" cxnId="{0B4B9545-8C09-4848-9C68-4DDD40721149}">
      <dgm:prSet/>
      <dgm:spPr/>
      <dgm:t>
        <a:bodyPr/>
        <a:lstStyle/>
        <a:p>
          <a:endParaRPr lang="en-US"/>
        </a:p>
      </dgm:t>
    </dgm:pt>
    <dgm:pt modelId="{BD35F172-CFDB-415A-A13F-4D2A0202C78A}" type="sibTrans" cxnId="{0B4B9545-8C09-4848-9C68-4DDD40721149}">
      <dgm:prSet/>
      <dgm:spPr/>
      <dgm:t>
        <a:bodyPr/>
        <a:lstStyle/>
        <a:p>
          <a:endParaRPr lang="en-US"/>
        </a:p>
      </dgm:t>
    </dgm:pt>
    <dgm:pt modelId="{EEAAA9BF-9683-49A9-8EF2-1B664AC41CA1}" type="pres">
      <dgm:prSet presAssocID="{7C15FEA9-84A5-4AEA-ADB2-1021B9A687C7}" presName="linearFlow" presStyleCnt="0">
        <dgm:presLayoutVars>
          <dgm:dir/>
          <dgm:resizeHandles val="exact"/>
        </dgm:presLayoutVars>
      </dgm:prSet>
      <dgm:spPr/>
    </dgm:pt>
    <dgm:pt modelId="{6AE34E2E-8624-4909-8ED3-24F693C76411}" type="pres">
      <dgm:prSet presAssocID="{6181A3C8-A06C-436D-94B7-99DF272F72E2}" presName="composite" presStyleCnt="0"/>
      <dgm:spPr/>
    </dgm:pt>
    <dgm:pt modelId="{9441D703-008B-4CF7-B630-B036EFB035F9}" type="pres">
      <dgm:prSet presAssocID="{6181A3C8-A06C-436D-94B7-99DF272F72E2}" presName="imgShp" presStyleLbl="fgImgPlace1" presStyleIdx="0" presStyleCnt="3" custLinFactNeighborX="-57440" custLinFactNeighborY="-222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tx2">
              <a:lumMod val="50000"/>
              <a:lumOff val="50000"/>
            </a:schemeClr>
          </a:solidFill>
        </a:ln>
      </dgm:spPr>
    </dgm:pt>
    <dgm:pt modelId="{8A94084C-AC86-4010-8C31-A0389A3077DB}" type="pres">
      <dgm:prSet presAssocID="{6181A3C8-A06C-436D-94B7-99DF272F72E2}" presName="txShp" presStyleLbl="node1" presStyleIdx="0" presStyleCnt="3">
        <dgm:presLayoutVars>
          <dgm:bulletEnabled val="1"/>
        </dgm:presLayoutVars>
      </dgm:prSet>
      <dgm:spPr/>
    </dgm:pt>
    <dgm:pt modelId="{5C157F59-CE70-4430-A978-50F88D380D7A}" type="pres">
      <dgm:prSet presAssocID="{E5ECCD05-3B7A-4EE0-8F4B-2C635770F713}" presName="spacing" presStyleCnt="0"/>
      <dgm:spPr/>
    </dgm:pt>
    <dgm:pt modelId="{D1E170F1-9F84-4D98-BC0B-9428FAEA9E97}" type="pres">
      <dgm:prSet presAssocID="{131122AF-3385-4B8D-9D58-77FC7BF1517A}" presName="composite" presStyleCnt="0"/>
      <dgm:spPr/>
    </dgm:pt>
    <dgm:pt modelId="{7FA2F8AE-0427-41C6-8EE0-13EF462F699C}" type="pres">
      <dgm:prSet presAssocID="{131122AF-3385-4B8D-9D58-77FC7BF1517A}" presName="imgShp" presStyleLbl="fgImgPlace1" presStyleIdx="1" presStyleCnt="3" custScaleY="105335" custLinFactNeighborX="-55893" custLinFactNeighborY="-2418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182" t="4548" r="6644" b="9279"/>
          </a:stretch>
        </a:blipFill>
        <a:ln>
          <a:solidFill>
            <a:schemeClr val="tx2">
              <a:lumMod val="50000"/>
              <a:lumOff val="50000"/>
            </a:schemeClr>
          </a:solidFill>
        </a:ln>
      </dgm:spPr>
    </dgm:pt>
    <dgm:pt modelId="{7339C224-57D3-4DA2-805F-088203031F82}" type="pres">
      <dgm:prSet presAssocID="{131122AF-3385-4B8D-9D58-77FC7BF1517A}" presName="txShp" presStyleLbl="node1" presStyleIdx="1" presStyleCnt="3">
        <dgm:presLayoutVars>
          <dgm:bulletEnabled val="1"/>
        </dgm:presLayoutVars>
      </dgm:prSet>
      <dgm:spPr/>
    </dgm:pt>
    <dgm:pt modelId="{146F9DAD-797A-422C-85B5-6A0A408FDB51}" type="pres">
      <dgm:prSet presAssocID="{21CBA14A-2CED-48EA-84D0-50B5A02E79E2}" presName="spacing" presStyleCnt="0"/>
      <dgm:spPr/>
    </dgm:pt>
    <dgm:pt modelId="{9919BDA2-6A20-422F-A135-8C85EAD9B1A6}" type="pres">
      <dgm:prSet presAssocID="{6507ED15-657F-4E88-8BCC-A22786A84B4D}" presName="composite" presStyleCnt="0"/>
      <dgm:spPr/>
    </dgm:pt>
    <dgm:pt modelId="{7597B7D7-06E0-4075-8BE4-E590FE002942}" type="pres">
      <dgm:prSet presAssocID="{6507ED15-657F-4E88-8BCC-A22786A84B4D}" presName="imgShp" presStyleLbl="fgImgPlace1" presStyleIdx="2" presStyleCnt="3" custLinFactNeighborX="-58254" custLinFactNeighborY="222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766" t="10889" r="16254" b="18131"/>
          </a:stretch>
        </a:blipFill>
        <a:ln>
          <a:solidFill>
            <a:schemeClr val="tx2">
              <a:lumMod val="50000"/>
              <a:lumOff val="50000"/>
            </a:schemeClr>
          </a:solidFill>
        </a:ln>
      </dgm:spPr>
    </dgm:pt>
    <dgm:pt modelId="{71076835-78A8-45BC-9CCD-B410F4112DA6}" type="pres">
      <dgm:prSet presAssocID="{6507ED15-657F-4E88-8BCC-A22786A84B4D}" presName="txShp" presStyleLbl="node1" presStyleIdx="2" presStyleCnt="3" custLinFactNeighborX="-895" custLinFactNeighborY="0">
        <dgm:presLayoutVars>
          <dgm:bulletEnabled val="1"/>
        </dgm:presLayoutVars>
      </dgm:prSet>
      <dgm:spPr/>
    </dgm:pt>
  </dgm:ptLst>
  <dgm:cxnLst>
    <dgm:cxn modelId="{EF904538-3CDA-48FC-BF07-6D035B2CB730}" type="presOf" srcId="{7C15FEA9-84A5-4AEA-ADB2-1021B9A687C7}" destId="{EEAAA9BF-9683-49A9-8EF2-1B664AC41CA1}" srcOrd="0" destOrd="0" presId="urn:microsoft.com/office/officeart/2005/8/layout/vList3"/>
    <dgm:cxn modelId="{FAED6345-3A3D-4E0C-A95A-09AC3287523C}" type="presOf" srcId="{131122AF-3385-4B8D-9D58-77FC7BF1517A}" destId="{7339C224-57D3-4DA2-805F-088203031F82}" srcOrd="0" destOrd="0" presId="urn:microsoft.com/office/officeart/2005/8/layout/vList3"/>
    <dgm:cxn modelId="{16017A0B-90DC-4D46-8ECE-E6C61074C04D}" type="presOf" srcId="{6181A3C8-A06C-436D-94B7-99DF272F72E2}" destId="{8A94084C-AC86-4010-8C31-A0389A3077DB}" srcOrd="0" destOrd="0" presId="urn:microsoft.com/office/officeart/2005/8/layout/vList3"/>
    <dgm:cxn modelId="{FB7BF057-02DD-4FEA-A1D6-0B4CEC701CAF}" srcId="{7C15FEA9-84A5-4AEA-ADB2-1021B9A687C7}" destId="{131122AF-3385-4B8D-9D58-77FC7BF1517A}" srcOrd="1" destOrd="0" parTransId="{2702DFE6-3E66-4283-B52B-2A6BB1AF47AD}" sibTransId="{21CBA14A-2CED-48EA-84D0-50B5A02E79E2}"/>
    <dgm:cxn modelId="{0B4B9545-8C09-4848-9C68-4DDD40721149}" srcId="{7C15FEA9-84A5-4AEA-ADB2-1021B9A687C7}" destId="{6507ED15-657F-4E88-8BCC-A22786A84B4D}" srcOrd="2" destOrd="0" parTransId="{7139158B-9125-40AD-A760-570E51C307D0}" sibTransId="{BD35F172-CFDB-415A-A13F-4D2A0202C78A}"/>
    <dgm:cxn modelId="{301A3DD8-F786-4937-B9D3-7076F37A4F85}" srcId="{7C15FEA9-84A5-4AEA-ADB2-1021B9A687C7}" destId="{6181A3C8-A06C-436D-94B7-99DF272F72E2}" srcOrd="0" destOrd="0" parTransId="{418F93B7-94C9-4975-B8A0-745C2915847E}" sibTransId="{E5ECCD05-3B7A-4EE0-8F4B-2C635770F713}"/>
    <dgm:cxn modelId="{55FE4057-D477-4440-ADE4-1C73A006B968}" type="presOf" srcId="{6507ED15-657F-4E88-8BCC-A22786A84B4D}" destId="{71076835-78A8-45BC-9CCD-B410F4112DA6}" srcOrd="0" destOrd="0" presId="urn:microsoft.com/office/officeart/2005/8/layout/vList3"/>
    <dgm:cxn modelId="{19DF7110-5621-4113-85F7-8CA8061D3B26}" type="presParOf" srcId="{EEAAA9BF-9683-49A9-8EF2-1B664AC41CA1}" destId="{6AE34E2E-8624-4909-8ED3-24F693C76411}" srcOrd="0" destOrd="0" presId="urn:microsoft.com/office/officeart/2005/8/layout/vList3"/>
    <dgm:cxn modelId="{70ACCA8C-1905-4E07-9736-1DD9AADAE75E}" type="presParOf" srcId="{6AE34E2E-8624-4909-8ED3-24F693C76411}" destId="{9441D703-008B-4CF7-B630-B036EFB035F9}" srcOrd="0" destOrd="0" presId="urn:microsoft.com/office/officeart/2005/8/layout/vList3"/>
    <dgm:cxn modelId="{0225DB02-0647-456F-821B-F02CF27F6D63}" type="presParOf" srcId="{6AE34E2E-8624-4909-8ED3-24F693C76411}" destId="{8A94084C-AC86-4010-8C31-A0389A3077DB}" srcOrd="1" destOrd="0" presId="urn:microsoft.com/office/officeart/2005/8/layout/vList3"/>
    <dgm:cxn modelId="{184E69B0-63B1-45FC-A606-AF7E08C99BD9}" type="presParOf" srcId="{EEAAA9BF-9683-49A9-8EF2-1B664AC41CA1}" destId="{5C157F59-CE70-4430-A978-50F88D380D7A}" srcOrd="1" destOrd="0" presId="urn:microsoft.com/office/officeart/2005/8/layout/vList3"/>
    <dgm:cxn modelId="{BB98CCB0-5CF0-47E7-A8F0-095C22C6A392}" type="presParOf" srcId="{EEAAA9BF-9683-49A9-8EF2-1B664AC41CA1}" destId="{D1E170F1-9F84-4D98-BC0B-9428FAEA9E97}" srcOrd="2" destOrd="0" presId="urn:microsoft.com/office/officeart/2005/8/layout/vList3"/>
    <dgm:cxn modelId="{5AA6AF10-5361-463C-A836-9927C280DAF6}" type="presParOf" srcId="{D1E170F1-9F84-4D98-BC0B-9428FAEA9E97}" destId="{7FA2F8AE-0427-41C6-8EE0-13EF462F699C}" srcOrd="0" destOrd="0" presId="urn:microsoft.com/office/officeart/2005/8/layout/vList3"/>
    <dgm:cxn modelId="{1BAAC556-0E36-4BB2-937D-D072A0CCF10A}" type="presParOf" srcId="{D1E170F1-9F84-4D98-BC0B-9428FAEA9E97}" destId="{7339C224-57D3-4DA2-805F-088203031F82}" srcOrd="1" destOrd="0" presId="urn:microsoft.com/office/officeart/2005/8/layout/vList3"/>
    <dgm:cxn modelId="{511AD202-5BF5-4BDB-9BBA-21330E187C1A}" type="presParOf" srcId="{EEAAA9BF-9683-49A9-8EF2-1B664AC41CA1}" destId="{146F9DAD-797A-422C-85B5-6A0A408FDB51}" srcOrd="3" destOrd="0" presId="urn:microsoft.com/office/officeart/2005/8/layout/vList3"/>
    <dgm:cxn modelId="{FB7170EE-D47C-4304-8E4A-FC90CD7A60D8}" type="presParOf" srcId="{EEAAA9BF-9683-49A9-8EF2-1B664AC41CA1}" destId="{9919BDA2-6A20-422F-A135-8C85EAD9B1A6}" srcOrd="4" destOrd="0" presId="urn:microsoft.com/office/officeart/2005/8/layout/vList3"/>
    <dgm:cxn modelId="{86049FB1-F724-4A8C-A29F-4F60F0C6375E}" type="presParOf" srcId="{9919BDA2-6A20-422F-A135-8C85EAD9B1A6}" destId="{7597B7D7-06E0-4075-8BE4-E590FE002942}" srcOrd="0" destOrd="0" presId="urn:microsoft.com/office/officeart/2005/8/layout/vList3"/>
    <dgm:cxn modelId="{CE39EEA0-72B4-484C-8BDE-D44938ECD1F2}" type="presParOf" srcId="{9919BDA2-6A20-422F-A135-8C85EAD9B1A6}" destId="{71076835-78A8-45BC-9CCD-B410F4112D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B83BFC-60DC-4F39-9640-54B72AC5A6B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51B423-C59B-49C2-9261-68C5FD883C14}">
      <dgm:prSet phldrT="[Text]"/>
      <dgm:spPr/>
      <dgm:t>
        <a:bodyPr/>
        <a:lstStyle/>
        <a:p>
          <a:r>
            <a:rPr lang="en-US" dirty="0"/>
            <a:t>General</a:t>
          </a:r>
        </a:p>
      </dgm:t>
    </dgm:pt>
    <dgm:pt modelId="{EC162670-73AB-4AA0-81A5-7A06F8FF39E1}" type="parTrans" cxnId="{D892E58F-1C5D-4083-8165-4617DD0AEC5C}">
      <dgm:prSet/>
      <dgm:spPr/>
      <dgm:t>
        <a:bodyPr/>
        <a:lstStyle/>
        <a:p>
          <a:endParaRPr lang="en-US"/>
        </a:p>
      </dgm:t>
    </dgm:pt>
    <dgm:pt modelId="{CB58AF4E-84B9-4962-8D53-828431A061D2}" type="sibTrans" cxnId="{D892E58F-1C5D-4083-8165-4617DD0AEC5C}">
      <dgm:prSet/>
      <dgm:spPr/>
      <dgm:t>
        <a:bodyPr/>
        <a:lstStyle/>
        <a:p>
          <a:endParaRPr lang="en-US"/>
        </a:p>
      </dgm:t>
    </dgm:pt>
    <dgm:pt modelId="{2A9D7288-8B3D-4C69-BC7E-E800A4B45554}">
      <dgm:prSet phldrT="[Text]"/>
      <dgm:spPr/>
      <dgm:t>
        <a:bodyPr/>
        <a:lstStyle/>
        <a:p>
          <a:r>
            <a:rPr lang="en-US" dirty="0"/>
            <a:t>Efficiently identify zero-day attacks</a:t>
          </a:r>
        </a:p>
      </dgm:t>
    </dgm:pt>
    <dgm:pt modelId="{BECD98F0-B69F-4817-A8F9-337898451187}" type="parTrans" cxnId="{AD97F248-D711-468D-BE32-7A65F0625A49}">
      <dgm:prSet/>
      <dgm:spPr/>
      <dgm:t>
        <a:bodyPr/>
        <a:lstStyle/>
        <a:p>
          <a:endParaRPr lang="en-US"/>
        </a:p>
      </dgm:t>
    </dgm:pt>
    <dgm:pt modelId="{E453A35C-5605-4534-9AF5-DB2FB7AB1DDB}" type="sibTrans" cxnId="{AD97F248-D711-468D-BE32-7A65F0625A49}">
      <dgm:prSet/>
      <dgm:spPr/>
      <dgm:t>
        <a:bodyPr/>
        <a:lstStyle/>
        <a:p>
          <a:endParaRPr lang="en-US"/>
        </a:p>
      </dgm:t>
    </dgm:pt>
    <dgm:pt modelId="{A6291020-C540-4EFE-A836-7707CB420603}">
      <dgm:prSet phldrT="[Text]"/>
      <dgm:spPr/>
      <dgm:t>
        <a:bodyPr/>
        <a:lstStyle/>
        <a:p>
          <a:r>
            <a:rPr lang="en-US" dirty="0"/>
            <a:t>Specific</a:t>
          </a:r>
        </a:p>
      </dgm:t>
    </dgm:pt>
    <dgm:pt modelId="{A261F415-2E6B-4D53-BF4B-0D46998E7AEC}" type="parTrans" cxnId="{EE8BE971-2795-4D8B-A7E0-CA2097CF5154}">
      <dgm:prSet/>
      <dgm:spPr/>
      <dgm:t>
        <a:bodyPr/>
        <a:lstStyle/>
        <a:p>
          <a:endParaRPr lang="en-US"/>
        </a:p>
      </dgm:t>
    </dgm:pt>
    <dgm:pt modelId="{034F2DF8-1B52-4855-82EC-8552260D99D6}" type="sibTrans" cxnId="{EE8BE971-2795-4D8B-A7E0-CA2097CF5154}">
      <dgm:prSet/>
      <dgm:spPr/>
      <dgm:t>
        <a:bodyPr/>
        <a:lstStyle/>
        <a:p>
          <a:endParaRPr lang="en-US"/>
        </a:p>
      </dgm:t>
    </dgm:pt>
    <dgm:pt modelId="{C792DFAE-9D5E-439C-82F4-05A8FF59BF15}">
      <dgm:prSet phldrT="[Text]"/>
      <dgm:spPr/>
      <dgm:t>
        <a:bodyPr/>
        <a:lstStyle/>
        <a:p>
          <a:r>
            <a:rPr lang="en-US" dirty="0"/>
            <a:t>Provide a method to save new types of attacks</a:t>
          </a:r>
        </a:p>
      </dgm:t>
    </dgm:pt>
    <dgm:pt modelId="{6B189A90-DA53-4D10-982F-B4DC093B012B}" type="parTrans" cxnId="{9889992A-1785-4C84-A143-D06457B05DFD}">
      <dgm:prSet/>
      <dgm:spPr/>
      <dgm:t>
        <a:bodyPr/>
        <a:lstStyle/>
        <a:p>
          <a:endParaRPr lang="en-US"/>
        </a:p>
      </dgm:t>
    </dgm:pt>
    <dgm:pt modelId="{5EBE4295-88F8-4723-BD28-8ECB76F9AB0C}" type="sibTrans" cxnId="{9889992A-1785-4C84-A143-D06457B05DFD}">
      <dgm:prSet/>
      <dgm:spPr/>
      <dgm:t>
        <a:bodyPr/>
        <a:lstStyle/>
        <a:p>
          <a:endParaRPr lang="en-US"/>
        </a:p>
      </dgm:t>
    </dgm:pt>
    <dgm:pt modelId="{E9D5DEE2-2F9B-4443-B9CF-182CD8FD592E}">
      <dgm:prSet phldrT="[Text]"/>
      <dgm:spPr/>
      <dgm:t>
        <a:bodyPr/>
        <a:lstStyle/>
        <a:p>
          <a:r>
            <a:rPr lang="en-US" dirty="0"/>
            <a:t>Analyze zero-day attacks</a:t>
          </a:r>
        </a:p>
      </dgm:t>
    </dgm:pt>
    <dgm:pt modelId="{154F7249-AA2B-4A17-BE41-05ADDC8B97E8}" type="parTrans" cxnId="{7AB64D47-6150-4372-AA40-A37E724ABD48}">
      <dgm:prSet/>
      <dgm:spPr/>
      <dgm:t>
        <a:bodyPr/>
        <a:lstStyle/>
        <a:p>
          <a:endParaRPr lang="en-US"/>
        </a:p>
      </dgm:t>
    </dgm:pt>
    <dgm:pt modelId="{2BFFE520-F82A-4865-86D8-F287470EBA29}" type="sibTrans" cxnId="{7AB64D47-6150-4372-AA40-A37E724ABD48}">
      <dgm:prSet/>
      <dgm:spPr/>
      <dgm:t>
        <a:bodyPr/>
        <a:lstStyle/>
        <a:p>
          <a:endParaRPr lang="en-US"/>
        </a:p>
      </dgm:t>
    </dgm:pt>
    <dgm:pt modelId="{1E47E9C5-7047-49BA-A723-3F8321823EF3}">
      <dgm:prSet phldrT="[Text]"/>
      <dgm:spPr/>
      <dgm:t>
        <a:bodyPr/>
        <a:lstStyle/>
        <a:p>
          <a:r>
            <a:rPr lang="en-US" dirty="0"/>
            <a:t>Use a Honeypot connected to SNORT to lure unsaved attacks</a:t>
          </a:r>
        </a:p>
      </dgm:t>
    </dgm:pt>
    <dgm:pt modelId="{696A1A2B-42C9-41C0-B3D6-9042ECB1C2E2}" type="parTrans" cxnId="{01882E5D-D3EB-4C24-9578-61DA491244B0}">
      <dgm:prSet/>
      <dgm:spPr/>
      <dgm:t>
        <a:bodyPr/>
        <a:lstStyle/>
        <a:p>
          <a:endParaRPr lang="en-US"/>
        </a:p>
      </dgm:t>
    </dgm:pt>
    <dgm:pt modelId="{EACD2EEC-710E-4170-8918-6256425B6504}" type="sibTrans" cxnId="{01882E5D-D3EB-4C24-9578-61DA491244B0}">
      <dgm:prSet/>
      <dgm:spPr/>
      <dgm:t>
        <a:bodyPr/>
        <a:lstStyle/>
        <a:p>
          <a:endParaRPr lang="en-US"/>
        </a:p>
      </dgm:t>
    </dgm:pt>
    <dgm:pt modelId="{ADE520A6-53BE-4F51-BB75-BD514258F7BA}">
      <dgm:prSet phldrT="[Text]"/>
      <dgm:spPr/>
      <dgm:t>
        <a:bodyPr/>
        <a:lstStyle/>
        <a:p>
          <a:r>
            <a:rPr lang="en-US" dirty="0"/>
            <a:t>Use correlation to identify new and unsaved types of attacks </a:t>
          </a:r>
        </a:p>
      </dgm:t>
    </dgm:pt>
    <dgm:pt modelId="{8E1239F2-9E98-4D7A-A27D-33C059A51B14}" type="parTrans" cxnId="{6E044952-F475-4FBB-8EC8-63232850AEED}">
      <dgm:prSet/>
      <dgm:spPr/>
      <dgm:t>
        <a:bodyPr/>
        <a:lstStyle/>
        <a:p>
          <a:endParaRPr lang="en-US"/>
        </a:p>
      </dgm:t>
    </dgm:pt>
    <dgm:pt modelId="{5BCB76CE-5BC9-4337-8D0A-C8A345039408}" type="sibTrans" cxnId="{6E044952-F475-4FBB-8EC8-63232850AEED}">
      <dgm:prSet/>
      <dgm:spPr/>
      <dgm:t>
        <a:bodyPr/>
        <a:lstStyle/>
        <a:p>
          <a:endParaRPr lang="en-US"/>
        </a:p>
      </dgm:t>
    </dgm:pt>
    <dgm:pt modelId="{AEDC910B-3C13-4DB7-8A01-3FEB3C25D116}" type="pres">
      <dgm:prSet presAssocID="{15B83BFC-60DC-4F39-9640-54B72AC5A6BD}" presName="linear" presStyleCnt="0">
        <dgm:presLayoutVars>
          <dgm:animLvl val="lvl"/>
          <dgm:resizeHandles val="exact"/>
        </dgm:presLayoutVars>
      </dgm:prSet>
      <dgm:spPr/>
    </dgm:pt>
    <dgm:pt modelId="{A5967D97-D0D7-4A20-87EB-F9E907034EB8}" type="pres">
      <dgm:prSet presAssocID="{FF51B423-C59B-49C2-9261-68C5FD883C1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90E1F54-F25A-4E1E-8DB7-7AE0B5897449}" type="pres">
      <dgm:prSet presAssocID="{FF51B423-C59B-49C2-9261-68C5FD883C14}" presName="childText" presStyleLbl="revTx" presStyleIdx="0" presStyleCnt="2">
        <dgm:presLayoutVars>
          <dgm:bulletEnabled val="1"/>
        </dgm:presLayoutVars>
      </dgm:prSet>
      <dgm:spPr/>
    </dgm:pt>
    <dgm:pt modelId="{CD309E02-DF73-4D23-9CAA-B962A0F49E24}" type="pres">
      <dgm:prSet presAssocID="{A6291020-C540-4EFE-A836-7707CB42060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52584A2-DF19-4327-99F8-A75CD2D729D0}" type="pres">
      <dgm:prSet presAssocID="{A6291020-C540-4EFE-A836-7707CB42060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F0B5DEB-B27E-47E9-8F97-025AEC37B6FD}" type="presOf" srcId="{1E47E9C5-7047-49BA-A723-3F8321823EF3}" destId="{D52584A2-DF19-4327-99F8-A75CD2D729D0}" srcOrd="0" destOrd="1" presId="urn:microsoft.com/office/officeart/2005/8/layout/vList2"/>
    <dgm:cxn modelId="{EE8BE971-2795-4D8B-A7E0-CA2097CF5154}" srcId="{15B83BFC-60DC-4F39-9640-54B72AC5A6BD}" destId="{A6291020-C540-4EFE-A836-7707CB420603}" srcOrd="1" destOrd="0" parTransId="{A261F415-2E6B-4D53-BF4B-0D46998E7AEC}" sibTransId="{034F2DF8-1B52-4855-82EC-8552260D99D6}"/>
    <dgm:cxn modelId="{56A84E20-1834-4E33-A85C-FC58EA72534F}" type="presOf" srcId="{ADE520A6-53BE-4F51-BB75-BD514258F7BA}" destId="{D52584A2-DF19-4327-99F8-A75CD2D729D0}" srcOrd="0" destOrd="2" presId="urn:microsoft.com/office/officeart/2005/8/layout/vList2"/>
    <dgm:cxn modelId="{7AB5CC40-2181-44C9-A6BB-63927E481E13}" type="presOf" srcId="{A6291020-C540-4EFE-A836-7707CB420603}" destId="{CD309E02-DF73-4D23-9CAA-B962A0F49E24}" srcOrd="0" destOrd="0" presId="urn:microsoft.com/office/officeart/2005/8/layout/vList2"/>
    <dgm:cxn modelId="{01882E5D-D3EB-4C24-9578-61DA491244B0}" srcId="{A6291020-C540-4EFE-A836-7707CB420603}" destId="{1E47E9C5-7047-49BA-A723-3F8321823EF3}" srcOrd="1" destOrd="0" parTransId="{696A1A2B-42C9-41C0-B3D6-9042ECB1C2E2}" sibTransId="{EACD2EEC-710E-4170-8918-6256425B6504}"/>
    <dgm:cxn modelId="{7AB64D47-6150-4372-AA40-A37E724ABD48}" srcId="{FF51B423-C59B-49C2-9261-68C5FD883C14}" destId="{E9D5DEE2-2F9B-4443-B9CF-182CD8FD592E}" srcOrd="1" destOrd="0" parTransId="{154F7249-AA2B-4A17-BE41-05ADDC8B97E8}" sibTransId="{2BFFE520-F82A-4865-86D8-F287470EBA29}"/>
    <dgm:cxn modelId="{B557ABE1-3C2A-488B-93BA-43E176C1A952}" type="presOf" srcId="{C792DFAE-9D5E-439C-82F4-05A8FF59BF15}" destId="{D52584A2-DF19-4327-99F8-A75CD2D729D0}" srcOrd="0" destOrd="0" presId="urn:microsoft.com/office/officeart/2005/8/layout/vList2"/>
    <dgm:cxn modelId="{D892E58F-1C5D-4083-8165-4617DD0AEC5C}" srcId="{15B83BFC-60DC-4F39-9640-54B72AC5A6BD}" destId="{FF51B423-C59B-49C2-9261-68C5FD883C14}" srcOrd="0" destOrd="0" parTransId="{EC162670-73AB-4AA0-81A5-7A06F8FF39E1}" sibTransId="{CB58AF4E-84B9-4962-8D53-828431A061D2}"/>
    <dgm:cxn modelId="{6E044952-F475-4FBB-8EC8-63232850AEED}" srcId="{A6291020-C540-4EFE-A836-7707CB420603}" destId="{ADE520A6-53BE-4F51-BB75-BD514258F7BA}" srcOrd="2" destOrd="0" parTransId="{8E1239F2-9E98-4D7A-A27D-33C059A51B14}" sibTransId="{5BCB76CE-5BC9-4337-8D0A-C8A345039408}"/>
    <dgm:cxn modelId="{DB341AB8-A412-4981-AADC-78DA3A3A638D}" type="presOf" srcId="{FF51B423-C59B-49C2-9261-68C5FD883C14}" destId="{A5967D97-D0D7-4A20-87EB-F9E907034EB8}" srcOrd="0" destOrd="0" presId="urn:microsoft.com/office/officeart/2005/8/layout/vList2"/>
    <dgm:cxn modelId="{9889992A-1785-4C84-A143-D06457B05DFD}" srcId="{A6291020-C540-4EFE-A836-7707CB420603}" destId="{C792DFAE-9D5E-439C-82F4-05A8FF59BF15}" srcOrd="0" destOrd="0" parTransId="{6B189A90-DA53-4D10-982F-B4DC093B012B}" sibTransId="{5EBE4295-88F8-4723-BD28-8ECB76F9AB0C}"/>
    <dgm:cxn modelId="{152D91C7-2026-4769-8FD5-0AA398112F68}" type="presOf" srcId="{E9D5DEE2-2F9B-4443-B9CF-182CD8FD592E}" destId="{E90E1F54-F25A-4E1E-8DB7-7AE0B5897449}" srcOrd="0" destOrd="1" presId="urn:microsoft.com/office/officeart/2005/8/layout/vList2"/>
    <dgm:cxn modelId="{AD97F248-D711-468D-BE32-7A65F0625A49}" srcId="{FF51B423-C59B-49C2-9261-68C5FD883C14}" destId="{2A9D7288-8B3D-4C69-BC7E-E800A4B45554}" srcOrd="0" destOrd="0" parTransId="{BECD98F0-B69F-4817-A8F9-337898451187}" sibTransId="{E453A35C-5605-4534-9AF5-DB2FB7AB1DDB}"/>
    <dgm:cxn modelId="{ECF62D3E-45E4-40AB-9B1D-927BE40D9944}" type="presOf" srcId="{2A9D7288-8B3D-4C69-BC7E-E800A4B45554}" destId="{E90E1F54-F25A-4E1E-8DB7-7AE0B5897449}" srcOrd="0" destOrd="0" presId="urn:microsoft.com/office/officeart/2005/8/layout/vList2"/>
    <dgm:cxn modelId="{CDF8D3B2-3516-4344-BA83-7A1DB9FF7584}" type="presOf" srcId="{15B83BFC-60DC-4F39-9640-54B72AC5A6BD}" destId="{AEDC910B-3C13-4DB7-8A01-3FEB3C25D116}" srcOrd="0" destOrd="0" presId="urn:microsoft.com/office/officeart/2005/8/layout/vList2"/>
    <dgm:cxn modelId="{87283B38-5C1F-4EFA-9C64-7165A367E9DE}" type="presParOf" srcId="{AEDC910B-3C13-4DB7-8A01-3FEB3C25D116}" destId="{A5967D97-D0D7-4A20-87EB-F9E907034EB8}" srcOrd="0" destOrd="0" presId="urn:microsoft.com/office/officeart/2005/8/layout/vList2"/>
    <dgm:cxn modelId="{CE2A257F-0C82-4BFE-BF9F-C965FE283D43}" type="presParOf" srcId="{AEDC910B-3C13-4DB7-8A01-3FEB3C25D116}" destId="{E90E1F54-F25A-4E1E-8DB7-7AE0B5897449}" srcOrd="1" destOrd="0" presId="urn:microsoft.com/office/officeart/2005/8/layout/vList2"/>
    <dgm:cxn modelId="{AC680745-8E80-4DFD-9497-7EF8EB75B523}" type="presParOf" srcId="{AEDC910B-3C13-4DB7-8A01-3FEB3C25D116}" destId="{CD309E02-DF73-4D23-9CAA-B962A0F49E24}" srcOrd="2" destOrd="0" presId="urn:microsoft.com/office/officeart/2005/8/layout/vList2"/>
    <dgm:cxn modelId="{596D560D-63EA-4623-AA7E-5B0F28C4BE36}" type="presParOf" srcId="{AEDC910B-3C13-4DB7-8A01-3FEB3C25D116}" destId="{D52584A2-DF19-4327-99F8-A75CD2D729D0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06A2BC-DD9F-44FC-B264-941E82D1AC82}" type="doc">
      <dgm:prSet loTypeId="urn:microsoft.com/office/officeart/2005/8/layout/radial4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D130972-8688-4380-A89C-C25845A6F630}">
      <dgm:prSet phldrT="[Text]"/>
      <dgm:spPr/>
      <dgm:t>
        <a:bodyPr/>
        <a:lstStyle/>
        <a:p>
          <a:r>
            <a:rPr lang="en-US" dirty="0"/>
            <a:t>NTAS</a:t>
          </a:r>
        </a:p>
      </dgm:t>
    </dgm:pt>
    <dgm:pt modelId="{C964FC85-808E-46B0-BBB3-D082BE1EA9C9}" type="parTrans" cxnId="{9694FD5D-7CDE-46AF-A3D8-DA423697955A}">
      <dgm:prSet/>
      <dgm:spPr/>
      <dgm:t>
        <a:bodyPr/>
        <a:lstStyle/>
        <a:p>
          <a:endParaRPr lang="en-US"/>
        </a:p>
      </dgm:t>
    </dgm:pt>
    <dgm:pt modelId="{0D99D0A5-4236-42E9-ADD5-96F3AF509A8B}" type="sibTrans" cxnId="{9694FD5D-7CDE-46AF-A3D8-DA423697955A}">
      <dgm:prSet/>
      <dgm:spPr/>
      <dgm:t>
        <a:bodyPr/>
        <a:lstStyle/>
        <a:p>
          <a:endParaRPr lang="en-US"/>
        </a:p>
      </dgm:t>
    </dgm:pt>
    <dgm:pt modelId="{90B014F0-8FEF-4AD4-9B23-960B450A642E}">
      <dgm:prSet phldrT="[Text]"/>
      <dgm:spPr/>
      <dgm:t>
        <a:bodyPr/>
        <a:lstStyle/>
        <a:p>
          <a:r>
            <a:rPr lang="en-US" dirty="0"/>
            <a:t>SNORT</a:t>
          </a:r>
        </a:p>
      </dgm:t>
    </dgm:pt>
    <dgm:pt modelId="{1E050274-4C34-4120-9F7D-0AEDDEE43C99}" type="parTrans" cxnId="{E6248DFF-28E9-4456-B898-D16B494BD4F4}">
      <dgm:prSet/>
      <dgm:spPr/>
      <dgm:t>
        <a:bodyPr/>
        <a:lstStyle/>
        <a:p>
          <a:endParaRPr lang="en-US"/>
        </a:p>
      </dgm:t>
    </dgm:pt>
    <dgm:pt modelId="{137DE1C2-7230-489C-B8E2-087492F843D1}" type="sibTrans" cxnId="{E6248DFF-28E9-4456-B898-D16B494BD4F4}">
      <dgm:prSet/>
      <dgm:spPr/>
      <dgm:t>
        <a:bodyPr/>
        <a:lstStyle/>
        <a:p>
          <a:endParaRPr lang="en-US"/>
        </a:p>
      </dgm:t>
    </dgm:pt>
    <dgm:pt modelId="{18E98B64-520F-45EF-A1DC-D67D04F30223}">
      <dgm:prSet phldrT="[Text]"/>
      <dgm:spPr/>
      <dgm:t>
        <a:bodyPr/>
        <a:lstStyle/>
        <a:p>
          <a:r>
            <a:rPr lang="en-US" dirty="0" err="1"/>
            <a:t>Honeybot</a:t>
          </a:r>
          <a:endParaRPr lang="en-US" dirty="0"/>
        </a:p>
      </dgm:t>
    </dgm:pt>
    <dgm:pt modelId="{3FCAEAD8-EDE4-4F6D-BF02-2B88CACD925B}" type="parTrans" cxnId="{43B16EEE-CC5C-47B8-8FA8-B5F9F9D9D038}">
      <dgm:prSet/>
      <dgm:spPr/>
      <dgm:t>
        <a:bodyPr/>
        <a:lstStyle/>
        <a:p>
          <a:endParaRPr lang="en-US"/>
        </a:p>
      </dgm:t>
    </dgm:pt>
    <dgm:pt modelId="{43D9734E-D7E4-4AAC-88F4-72556B7F6B5C}" type="sibTrans" cxnId="{43B16EEE-CC5C-47B8-8FA8-B5F9F9D9D038}">
      <dgm:prSet/>
      <dgm:spPr/>
      <dgm:t>
        <a:bodyPr/>
        <a:lstStyle/>
        <a:p>
          <a:endParaRPr lang="en-US"/>
        </a:p>
      </dgm:t>
    </dgm:pt>
    <dgm:pt modelId="{5ED700F3-8D68-4047-AFD0-CEC49561086A}">
      <dgm:prSet phldrT="[Text]"/>
      <dgm:spPr/>
      <dgm:t>
        <a:bodyPr/>
        <a:lstStyle/>
        <a:p>
          <a:r>
            <a:rPr lang="en-US" dirty="0"/>
            <a:t>XAMPP</a:t>
          </a:r>
        </a:p>
      </dgm:t>
    </dgm:pt>
    <dgm:pt modelId="{DD399F34-9B56-4337-A700-A6DEAAEE296D}" type="parTrans" cxnId="{58F7C07C-B075-4F3E-8A8A-714AD92A5185}">
      <dgm:prSet/>
      <dgm:spPr/>
      <dgm:t>
        <a:bodyPr/>
        <a:lstStyle/>
        <a:p>
          <a:endParaRPr lang="en-US"/>
        </a:p>
      </dgm:t>
    </dgm:pt>
    <dgm:pt modelId="{08767BC2-360C-4D68-BBBE-D5D8320F0EE0}" type="sibTrans" cxnId="{58F7C07C-B075-4F3E-8A8A-714AD92A5185}">
      <dgm:prSet/>
      <dgm:spPr/>
      <dgm:t>
        <a:bodyPr/>
        <a:lstStyle/>
        <a:p>
          <a:endParaRPr lang="en-US"/>
        </a:p>
      </dgm:t>
    </dgm:pt>
    <dgm:pt modelId="{498D1077-3F29-4353-8294-7FAC7544D25D}" type="pres">
      <dgm:prSet presAssocID="{C906A2BC-DD9F-44FC-B264-941E82D1AC8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6E68A45-CC3A-4C39-8408-033F264B0330}" type="pres">
      <dgm:prSet presAssocID="{9D130972-8688-4380-A89C-C25845A6F630}" presName="centerShape" presStyleLbl="node0" presStyleIdx="0" presStyleCnt="1"/>
      <dgm:spPr/>
    </dgm:pt>
    <dgm:pt modelId="{163AA650-1DA0-428F-A0E2-1A934302B6D6}" type="pres">
      <dgm:prSet presAssocID="{1E050274-4C34-4120-9F7D-0AEDDEE43C99}" presName="parTrans" presStyleLbl="bgSibTrans2D1" presStyleIdx="0" presStyleCnt="3"/>
      <dgm:spPr/>
    </dgm:pt>
    <dgm:pt modelId="{8A7DF9D0-537F-42A9-BA5E-23C7C1511432}" type="pres">
      <dgm:prSet presAssocID="{90B014F0-8FEF-4AD4-9B23-960B450A642E}" presName="node" presStyleLbl="node1" presStyleIdx="0" presStyleCnt="3">
        <dgm:presLayoutVars>
          <dgm:bulletEnabled val="1"/>
        </dgm:presLayoutVars>
      </dgm:prSet>
      <dgm:spPr/>
    </dgm:pt>
    <dgm:pt modelId="{D5134381-4554-47FE-BFA3-16EFDD961B13}" type="pres">
      <dgm:prSet presAssocID="{3FCAEAD8-EDE4-4F6D-BF02-2B88CACD925B}" presName="parTrans" presStyleLbl="bgSibTrans2D1" presStyleIdx="1" presStyleCnt="3"/>
      <dgm:spPr/>
    </dgm:pt>
    <dgm:pt modelId="{9E7522C4-7083-4AB4-A18C-A5827FD31FD5}" type="pres">
      <dgm:prSet presAssocID="{18E98B64-520F-45EF-A1DC-D67D04F30223}" presName="node" presStyleLbl="node1" presStyleIdx="1" presStyleCnt="3">
        <dgm:presLayoutVars>
          <dgm:bulletEnabled val="1"/>
        </dgm:presLayoutVars>
      </dgm:prSet>
      <dgm:spPr/>
    </dgm:pt>
    <dgm:pt modelId="{E207C045-5475-4E3C-AE6B-5ACB6F844B5C}" type="pres">
      <dgm:prSet presAssocID="{DD399F34-9B56-4337-A700-A6DEAAEE296D}" presName="parTrans" presStyleLbl="bgSibTrans2D1" presStyleIdx="2" presStyleCnt="3"/>
      <dgm:spPr/>
    </dgm:pt>
    <dgm:pt modelId="{D210BA4C-5F12-40F8-8869-E9765E77C2B2}" type="pres">
      <dgm:prSet presAssocID="{5ED700F3-8D68-4047-AFD0-CEC49561086A}" presName="node" presStyleLbl="node1" presStyleIdx="2" presStyleCnt="3">
        <dgm:presLayoutVars>
          <dgm:bulletEnabled val="1"/>
        </dgm:presLayoutVars>
      </dgm:prSet>
      <dgm:spPr/>
    </dgm:pt>
  </dgm:ptLst>
  <dgm:cxnLst>
    <dgm:cxn modelId="{A934643A-304A-48FE-ABC0-D3D59E6B731C}" type="presOf" srcId="{90B014F0-8FEF-4AD4-9B23-960B450A642E}" destId="{8A7DF9D0-537F-42A9-BA5E-23C7C1511432}" srcOrd="0" destOrd="0" presId="urn:microsoft.com/office/officeart/2005/8/layout/radial4"/>
    <dgm:cxn modelId="{9694FD5D-7CDE-46AF-A3D8-DA423697955A}" srcId="{C906A2BC-DD9F-44FC-B264-941E82D1AC82}" destId="{9D130972-8688-4380-A89C-C25845A6F630}" srcOrd="0" destOrd="0" parTransId="{C964FC85-808E-46B0-BBB3-D082BE1EA9C9}" sibTransId="{0D99D0A5-4236-42E9-ADD5-96F3AF509A8B}"/>
    <dgm:cxn modelId="{A123EB7F-D5E2-4566-9BA9-1BABE8EA42B1}" type="presOf" srcId="{5ED700F3-8D68-4047-AFD0-CEC49561086A}" destId="{D210BA4C-5F12-40F8-8869-E9765E77C2B2}" srcOrd="0" destOrd="0" presId="urn:microsoft.com/office/officeart/2005/8/layout/radial4"/>
    <dgm:cxn modelId="{EA284E79-7C9D-4C93-A707-5B784F8DB00C}" type="presOf" srcId="{9D130972-8688-4380-A89C-C25845A6F630}" destId="{66E68A45-CC3A-4C39-8408-033F264B0330}" srcOrd="0" destOrd="0" presId="urn:microsoft.com/office/officeart/2005/8/layout/radial4"/>
    <dgm:cxn modelId="{43B16EEE-CC5C-47B8-8FA8-B5F9F9D9D038}" srcId="{9D130972-8688-4380-A89C-C25845A6F630}" destId="{18E98B64-520F-45EF-A1DC-D67D04F30223}" srcOrd="1" destOrd="0" parTransId="{3FCAEAD8-EDE4-4F6D-BF02-2B88CACD925B}" sibTransId="{43D9734E-D7E4-4AAC-88F4-72556B7F6B5C}"/>
    <dgm:cxn modelId="{26E8C8B8-17A8-4761-8F57-E27D0D85F534}" type="presOf" srcId="{1E050274-4C34-4120-9F7D-0AEDDEE43C99}" destId="{163AA650-1DA0-428F-A0E2-1A934302B6D6}" srcOrd="0" destOrd="0" presId="urn:microsoft.com/office/officeart/2005/8/layout/radial4"/>
    <dgm:cxn modelId="{D1978495-3D92-4172-822A-249080E2E34A}" type="presOf" srcId="{C906A2BC-DD9F-44FC-B264-941E82D1AC82}" destId="{498D1077-3F29-4353-8294-7FAC7544D25D}" srcOrd="0" destOrd="0" presId="urn:microsoft.com/office/officeart/2005/8/layout/radial4"/>
    <dgm:cxn modelId="{F7889623-E946-483E-8D5E-FB19C27CC69F}" type="presOf" srcId="{18E98B64-520F-45EF-A1DC-D67D04F30223}" destId="{9E7522C4-7083-4AB4-A18C-A5827FD31FD5}" srcOrd="0" destOrd="0" presId="urn:microsoft.com/office/officeart/2005/8/layout/radial4"/>
    <dgm:cxn modelId="{58F7C07C-B075-4F3E-8A8A-714AD92A5185}" srcId="{9D130972-8688-4380-A89C-C25845A6F630}" destId="{5ED700F3-8D68-4047-AFD0-CEC49561086A}" srcOrd="2" destOrd="0" parTransId="{DD399F34-9B56-4337-A700-A6DEAAEE296D}" sibTransId="{08767BC2-360C-4D68-BBBE-D5D8320F0EE0}"/>
    <dgm:cxn modelId="{62CFAC4A-93B8-4749-9FC3-1F39D992A436}" type="presOf" srcId="{3FCAEAD8-EDE4-4F6D-BF02-2B88CACD925B}" destId="{D5134381-4554-47FE-BFA3-16EFDD961B13}" srcOrd="0" destOrd="0" presId="urn:microsoft.com/office/officeart/2005/8/layout/radial4"/>
    <dgm:cxn modelId="{AE0EEE29-B2B0-460D-8A14-9848281783CD}" type="presOf" srcId="{DD399F34-9B56-4337-A700-A6DEAAEE296D}" destId="{E207C045-5475-4E3C-AE6B-5ACB6F844B5C}" srcOrd="0" destOrd="0" presId="urn:microsoft.com/office/officeart/2005/8/layout/radial4"/>
    <dgm:cxn modelId="{E6248DFF-28E9-4456-B898-D16B494BD4F4}" srcId="{9D130972-8688-4380-A89C-C25845A6F630}" destId="{90B014F0-8FEF-4AD4-9B23-960B450A642E}" srcOrd="0" destOrd="0" parTransId="{1E050274-4C34-4120-9F7D-0AEDDEE43C99}" sibTransId="{137DE1C2-7230-489C-B8E2-087492F843D1}"/>
    <dgm:cxn modelId="{CD3A1946-5DE8-4830-A0EE-32942AD68469}" type="presParOf" srcId="{498D1077-3F29-4353-8294-7FAC7544D25D}" destId="{66E68A45-CC3A-4C39-8408-033F264B0330}" srcOrd="0" destOrd="0" presId="urn:microsoft.com/office/officeart/2005/8/layout/radial4"/>
    <dgm:cxn modelId="{2B7E021F-B606-4AE3-A7C0-6497F33C26F6}" type="presParOf" srcId="{498D1077-3F29-4353-8294-7FAC7544D25D}" destId="{163AA650-1DA0-428F-A0E2-1A934302B6D6}" srcOrd="1" destOrd="0" presId="urn:microsoft.com/office/officeart/2005/8/layout/radial4"/>
    <dgm:cxn modelId="{302DD540-A5FB-4792-B3E9-7065AC16212E}" type="presParOf" srcId="{498D1077-3F29-4353-8294-7FAC7544D25D}" destId="{8A7DF9D0-537F-42A9-BA5E-23C7C1511432}" srcOrd="2" destOrd="0" presId="urn:microsoft.com/office/officeart/2005/8/layout/radial4"/>
    <dgm:cxn modelId="{1807377C-F2DB-4433-B3E1-413BA22D9E37}" type="presParOf" srcId="{498D1077-3F29-4353-8294-7FAC7544D25D}" destId="{D5134381-4554-47FE-BFA3-16EFDD961B13}" srcOrd="3" destOrd="0" presId="urn:microsoft.com/office/officeart/2005/8/layout/radial4"/>
    <dgm:cxn modelId="{9E6F657F-81BB-40E9-A5DB-F594BD3FD135}" type="presParOf" srcId="{498D1077-3F29-4353-8294-7FAC7544D25D}" destId="{9E7522C4-7083-4AB4-A18C-A5827FD31FD5}" srcOrd="4" destOrd="0" presId="urn:microsoft.com/office/officeart/2005/8/layout/radial4"/>
    <dgm:cxn modelId="{CCF4E34C-45FD-4BD6-9E32-6579F5842A09}" type="presParOf" srcId="{498D1077-3F29-4353-8294-7FAC7544D25D}" destId="{E207C045-5475-4E3C-AE6B-5ACB6F844B5C}" srcOrd="5" destOrd="0" presId="urn:microsoft.com/office/officeart/2005/8/layout/radial4"/>
    <dgm:cxn modelId="{8D4607E5-717E-4E6F-8DD6-80596FF54139}" type="presParOf" srcId="{498D1077-3F29-4353-8294-7FAC7544D25D}" destId="{D210BA4C-5F12-40F8-8869-E9765E77C2B2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4084C-AC86-4010-8C31-A0389A3077DB}">
      <dsp:nvSpPr>
        <dsp:cNvPr id="0" name=""/>
        <dsp:cNvSpPr/>
      </dsp:nvSpPr>
      <dsp:spPr>
        <a:xfrm rot="10800000">
          <a:off x="1182558" y="2121"/>
          <a:ext cx="3747163" cy="95489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1082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Detect and log malicious attacks</a:t>
          </a:r>
        </a:p>
      </dsp:txBody>
      <dsp:txXfrm rot="10800000">
        <a:off x="1421282" y="2121"/>
        <a:ext cx="3508439" cy="954895"/>
      </dsp:txXfrm>
    </dsp:sp>
    <dsp:sp modelId="{9441D703-008B-4CF7-B630-B036EFB035F9}">
      <dsp:nvSpPr>
        <dsp:cNvPr id="0" name=""/>
        <dsp:cNvSpPr/>
      </dsp:nvSpPr>
      <dsp:spPr>
        <a:xfrm>
          <a:off x="156619" y="1"/>
          <a:ext cx="954895" cy="954895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tx2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39C224-57D3-4DA2-805F-088203031F82}">
      <dsp:nvSpPr>
        <dsp:cNvPr id="0" name=""/>
        <dsp:cNvSpPr/>
      </dsp:nvSpPr>
      <dsp:spPr>
        <a:xfrm rot="10800000">
          <a:off x="1182558" y="1267531"/>
          <a:ext cx="3747163" cy="95489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1082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Avoid corruption and loss of data</a:t>
          </a:r>
        </a:p>
      </dsp:txBody>
      <dsp:txXfrm rot="10800000">
        <a:off x="1421282" y="1267531"/>
        <a:ext cx="3508439" cy="954895"/>
      </dsp:txXfrm>
    </dsp:sp>
    <dsp:sp modelId="{7FA2F8AE-0427-41C6-8EE0-13EF462F699C}">
      <dsp:nvSpPr>
        <dsp:cNvPr id="0" name=""/>
        <dsp:cNvSpPr/>
      </dsp:nvSpPr>
      <dsp:spPr>
        <a:xfrm>
          <a:off x="171391" y="1218970"/>
          <a:ext cx="954895" cy="1005838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182" t="4548" r="6644" b="9279"/>
          </a:stretch>
        </a:blipFill>
        <a:ln w="15875" cap="rnd" cmpd="sng" algn="ctr">
          <a:solidFill>
            <a:schemeClr val="tx2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076835-78A8-45BC-9CCD-B410F4112DA6}">
      <dsp:nvSpPr>
        <dsp:cNvPr id="0" name=""/>
        <dsp:cNvSpPr/>
      </dsp:nvSpPr>
      <dsp:spPr>
        <a:xfrm rot="10800000">
          <a:off x="1149021" y="2532942"/>
          <a:ext cx="3747163" cy="95489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1082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Enhance operations </a:t>
          </a:r>
        </a:p>
      </dsp:txBody>
      <dsp:txXfrm rot="10800000">
        <a:off x="1387745" y="2532942"/>
        <a:ext cx="3508439" cy="954895"/>
      </dsp:txXfrm>
    </dsp:sp>
    <dsp:sp modelId="{7597B7D7-06E0-4075-8BE4-E590FE002942}">
      <dsp:nvSpPr>
        <dsp:cNvPr id="0" name=""/>
        <dsp:cNvSpPr/>
      </dsp:nvSpPr>
      <dsp:spPr>
        <a:xfrm>
          <a:off x="148846" y="2535062"/>
          <a:ext cx="954895" cy="954895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766" t="10889" r="16254" b="18131"/>
          </a:stretch>
        </a:blipFill>
        <a:ln w="15875" cap="rnd" cmpd="sng" algn="ctr">
          <a:solidFill>
            <a:schemeClr val="tx2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967D97-D0D7-4A20-87EB-F9E907034EB8}">
      <dsp:nvSpPr>
        <dsp:cNvPr id="0" name=""/>
        <dsp:cNvSpPr/>
      </dsp:nvSpPr>
      <dsp:spPr>
        <a:xfrm>
          <a:off x="0" y="57664"/>
          <a:ext cx="708202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General</a:t>
          </a:r>
        </a:p>
      </dsp:txBody>
      <dsp:txXfrm>
        <a:off x="32784" y="90448"/>
        <a:ext cx="7016452" cy="606012"/>
      </dsp:txXfrm>
    </dsp:sp>
    <dsp:sp modelId="{E90E1F54-F25A-4E1E-8DB7-7AE0B5897449}">
      <dsp:nvSpPr>
        <dsp:cNvPr id="0" name=""/>
        <dsp:cNvSpPr/>
      </dsp:nvSpPr>
      <dsp:spPr>
        <a:xfrm>
          <a:off x="0" y="729244"/>
          <a:ext cx="7082020" cy="75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85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Efficiently identify zero-day attacks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Analyze zero-day attacks</a:t>
          </a:r>
        </a:p>
      </dsp:txBody>
      <dsp:txXfrm>
        <a:off x="0" y="729244"/>
        <a:ext cx="7082020" cy="753480"/>
      </dsp:txXfrm>
    </dsp:sp>
    <dsp:sp modelId="{CD309E02-DF73-4D23-9CAA-B962A0F49E24}">
      <dsp:nvSpPr>
        <dsp:cNvPr id="0" name=""/>
        <dsp:cNvSpPr/>
      </dsp:nvSpPr>
      <dsp:spPr>
        <a:xfrm>
          <a:off x="0" y="1482724"/>
          <a:ext cx="708202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Specific</a:t>
          </a:r>
        </a:p>
      </dsp:txBody>
      <dsp:txXfrm>
        <a:off x="32784" y="1515508"/>
        <a:ext cx="7016452" cy="606012"/>
      </dsp:txXfrm>
    </dsp:sp>
    <dsp:sp modelId="{D52584A2-DF19-4327-99F8-A75CD2D729D0}">
      <dsp:nvSpPr>
        <dsp:cNvPr id="0" name=""/>
        <dsp:cNvSpPr/>
      </dsp:nvSpPr>
      <dsp:spPr>
        <a:xfrm>
          <a:off x="0" y="2154304"/>
          <a:ext cx="7082020" cy="176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85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Provide a method to save new types of attacks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Use a Honeypot connected to SNORT to lure unsaved attacks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Use correlation to identify new and unsaved types of attacks </a:t>
          </a:r>
        </a:p>
      </dsp:txBody>
      <dsp:txXfrm>
        <a:off x="0" y="2154304"/>
        <a:ext cx="7082020" cy="17677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E68A45-CC3A-4C39-8408-033F264B0330}">
      <dsp:nvSpPr>
        <dsp:cNvPr id="0" name=""/>
        <dsp:cNvSpPr/>
      </dsp:nvSpPr>
      <dsp:spPr>
        <a:xfrm>
          <a:off x="2726411" y="2360217"/>
          <a:ext cx="1979216" cy="19792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NTAS</a:t>
          </a:r>
        </a:p>
      </dsp:txBody>
      <dsp:txXfrm>
        <a:off x="3016260" y="2650066"/>
        <a:ext cx="1399518" cy="1399518"/>
      </dsp:txXfrm>
    </dsp:sp>
    <dsp:sp modelId="{163AA650-1DA0-428F-A0E2-1A934302B6D6}">
      <dsp:nvSpPr>
        <dsp:cNvPr id="0" name=""/>
        <dsp:cNvSpPr/>
      </dsp:nvSpPr>
      <dsp:spPr>
        <a:xfrm rot="12900000">
          <a:off x="1451200" y="2013793"/>
          <a:ext cx="1519120" cy="564076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DF9D0-537F-42A9-BA5E-23C7C1511432}">
      <dsp:nvSpPr>
        <dsp:cNvPr id="0" name=""/>
        <dsp:cNvSpPr/>
      </dsp:nvSpPr>
      <dsp:spPr>
        <a:xfrm>
          <a:off x="648437" y="1108063"/>
          <a:ext cx="1880255" cy="15042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59055" rIns="59055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SNORT</a:t>
          </a:r>
        </a:p>
      </dsp:txBody>
      <dsp:txXfrm>
        <a:off x="692494" y="1152120"/>
        <a:ext cx="1792141" cy="1416090"/>
      </dsp:txXfrm>
    </dsp:sp>
    <dsp:sp modelId="{D5134381-4554-47FE-BFA3-16EFDD961B13}">
      <dsp:nvSpPr>
        <dsp:cNvPr id="0" name=""/>
        <dsp:cNvSpPr/>
      </dsp:nvSpPr>
      <dsp:spPr>
        <a:xfrm rot="16200000">
          <a:off x="2956459" y="1230204"/>
          <a:ext cx="1519120" cy="564076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7522C4-7083-4AB4-A18C-A5827FD31FD5}">
      <dsp:nvSpPr>
        <dsp:cNvPr id="0" name=""/>
        <dsp:cNvSpPr/>
      </dsp:nvSpPr>
      <dsp:spPr>
        <a:xfrm>
          <a:off x="2775892" y="580"/>
          <a:ext cx="1880255" cy="150420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59055" rIns="59055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Honeybot</a:t>
          </a:r>
          <a:endParaRPr lang="en-US" sz="3100" kern="1200" dirty="0"/>
        </a:p>
      </dsp:txBody>
      <dsp:txXfrm>
        <a:off x="2819949" y="44637"/>
        <a:ext cx="1792141" cy="1416090"/>
      </dsp:txXfrm>
    </dsp:sp>
    <dsp:sp modelId="{E207C045-5475-4E3C-AE6B-5ACB6F844B5C}">
      <dsp:nvSpPr>
        <dsp:cNvPr id="0" name=""/>
        <dsp:cNvSpPr/>
      </dsp:nvSpPr>
      <dsp:spPr>
        <a:xfrm rot="19500000">
          <a:off x="4461719" y="2013793"/>
          <a:ext cx="1519120" cy="564076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10BA4C-5F12-40F8-8869-E9765E77C2B2}">
      <dsp:nvSpPr>
        <dsp:cNvPr id="0" name=""/>
        <dsp:cNvSpPr/>
      </dsp:nvSpPr>
      <dsp:spPr>
        <a:xfrm>
          <a:off x="4903347" y="1108063"/>
          <a:ext cx="1880255" cy="150420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59055" rIns="59055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XAMPP</a:t>
          </a:r>
        </a:p>
      </dsp:txBody>
      <dsp:txXfrm>
        <a:off x="4947404" y="1152120"/>
        <a:ext cx="1792141" cy="14160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9EEA-7408-4DC0-90E5-F27BF6559193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E198-C97F-4EA6-985B-564A8F66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96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9EEA-7408-4DC0-90E5-F27BF6559193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E198-C97F-4EA6-985B-564A8F66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38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9EEA-7408-4DC0-90E5-F27BF6559193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E198-C97F-4EA6-985B-564A8F66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01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9EEA-7408-4DC0-90E5-F27BF6559193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E198-C97F-4EA6-985B-564A8F66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80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9EEA-7408-4DC0-90E5-F27BF6559193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E198-C97F-4EA6-985B-564A8F66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08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9EEA-7408-4DC0-90E5-F27BF6559193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E198-C97F-4EA6-985B-564A8F66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41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9EEA-7408-4DC0-90E5-F27BF6559193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E198-C97F-4EA6-985B-564A8F66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44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9EEA-7408-4DC0-90E5-F27BF6559193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E198-C97F-4EA6-985B-564A8F66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567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9EEA-7408-4DC0-90E5-F27BF6559193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E198-C97F-4EA6-985B-564A8F66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30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9EEA-7408-4DC0-90E5-F27BF6559193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AECFE198-C97F-4EA6-985B-564A8F66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14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9EEA-7408-4DC0-90E5-F27BF6559193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E198-C97F-4EA6-985B-564A8F66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84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9EEA-7408-4DC0-90E5-F27BF6559193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E198-C97F-4EA6-985B-564A8F66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92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9EEA-7408-4DC0-90E5-F27BF6559193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E198-C97F-4EA6-985B-564A8F66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5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9EEA-7408-4DC0-90E5-F27BF6559193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E198-C97F-4EA6-985B-564A8F66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01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9EEA-7408-4DC0-90E5-F27BF6559193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E198-C97F-4EA6-985B-564A8F66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3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9EEA-7408-4DC0-90E5-F27BF6559193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E198-C97F-4EA6-985B-564A8F66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65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9EEA-7408-4DC0-90E5-F27BF6559193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E198-C97F-4EA6-985B-564A8F66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024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679EEA-7408-4DC0-90E5-F27BF6559193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ECFE198-C97F-4EA6-985B-564A8F66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26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Network Threat Alert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Audrey</a:t>
            </a:r>
          </a:p>
          <a:p>
            <a:r>
              <a:rPr lang="en-US" dirty="0"/>
              <a:t>Jan</a:t>
            </a:r>
          </a:p>
          <a:p>
            <a:r>
              <a:rPr lang="en-US" dirty="0"/>
              <a:t>Adrian</a:t>
            </a:r>
          </a:p>
          <a:p>
            <a:r>
              <a:rPr lang="en-US" dirty="0"/>
              <a:t>Gavriel</a:t>
            </a:r>
          </a:p>
          <a:p>
            <a:r>
              <a:rPr lang="en-US" dirty="0"/>
              <a:t>RJ</a:t>
            </a:r>
          </a:p>
        </p:txBody>
      </p:sp>
    </p:spTree>
    <p:extLst>
      <p:ext uri="{BB962C8B-B14F-4D97-AF65-F5344CB8AC3E}">
        <p14:creationId xmlns:p14="http://schemas.microsoft.com/office/powerpoint/2010/main" val="326116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Design and Methodology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717" y="2234007"/>
            <a:ext cx="4559899" cy="426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1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Design and Methodology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331" y="2052142"/>
            <a:ext cx="4106671" cy="460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46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Design and Methodology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830" y="2003045"/>
            <a:ext cx="4439674" cy="469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77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Design and Methodology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411" y="2019072"/>
            <a:ext cx="6302512" cy="46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09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Related Literature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034539"/>
            <a:ext cx="9336090" cy="10896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Detection of Attacks and Intrusion Detection Systems (IDS)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25" y="3124200"/>
            <a:ext cx="6234374" cy="350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51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Related Literature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4771" y="1988819"/>
            <a:ext cx="9488490" cy="10591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Automatic SNORT IDS rule generator based on Honeypot log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060" y="3470910"/>
            <a:ext cx="5554748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95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Use Case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260" y="685800"/>
            <a:ext cx="6461980" cy="586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78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FDD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382" y="1755516"/>
            <a:ext cx="8138463" cy="416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97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820" y="2035380"/>
            <a:ext cx="6873240" cy="467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91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Class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435" y="2008480"/>
            <a:ext cx="7460225" cy="464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05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Project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118359"/>
            <a:ext cx="10018713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Everyday Network Exploits: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026" name="Picture 2" descr="Image result for icon mal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3078478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091" y="3021969"/>
            <a:ext cx="3191189" cy="20942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123" y="3114528"/>
            <a:ext cx="2824575" cy="1909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33639" y="5116187"/>
            <a:ext cx="874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Malware						   Botnets					           	Zero-day Attacks</a:t>
            </a:r>
          </a:p>
        </p:txBody>
      </p:sp>
    </p:spTree>
    <p:extLst>
      <p:ext uri="{BB962C8B-B14F-4D97-AF65-F5344CB8AC3E}">
        <p14:creationId xmlns:p14="http://schemas.microsoft.com/office/powerpoint/2010/main" val="1174364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Sequence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117" y="1930299"/>
            <a:ext cx="7259003" cy="464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45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Activity Diagrams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074" y="1981074"/>
            <a:ext cx="3429126" cy="342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81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Activity Diagrams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716" y="1929243"/>
            <a:ext cx="3218967" cy="32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8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Activity Diagrams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1" y="470508"/>
            <a:ext cx="5334000" cy="608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27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460" y="1188720"/>
            <a:ext cx="8845220" cy="492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82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214" y="1341120"/>
            <a:ext cx="8683384" cy="415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4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462" y="423734"/>
            <a:ext cx="6545838" cy="623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63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620" y="348662"/>
            <a:ext cx="9930174" cy="58283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3325" y="5995364"/>
            <a:ext cx="6509069" cy="967739"/>
          </a:xfrm>
        </p:spPr>
        <p:txBody>
          <a:bodyPr/>
          <a:lstStyle/>
          <a:p>
            <a:pPr algn="l"/>
            <a:r>
              <a:rPr lang="en-US" dirty="0"/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867956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Component Diagram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221" y="2049779"/>
            <a:ext cx="6179088" cy="460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08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Packaging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622" y="2160977"/>
            <a:ext cx="6850638" cy="427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15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Purpose and Description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26612470"/>
              </p:ext>
            </p:extLst>
          </p:nvPr>
        </p:nvGraphicFramePr>
        <p:xfrm>
          <a:off x="3471067" y="2438399"/>
          <a:ext cx="5634833" cy="3489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0673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Deployment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978" y="1970343"/>
            <a:ext cx="5755123" cy="43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34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Objectives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036966003"/>
              </p:ext>
            </p:extLst>
          </p:nvPr>
        </p:nvGraphicFramePr>
        <p:xfrm>
          <a:off x="2952657" y="2128604"/>
          <a:ext cx="7082020" cy="3979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672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Scope and Limitations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18" y="2233932"/>
            <a:ext cx="2857500" cy="2857500"/>
          </a:xfrm>
          <a:prstGeom prst="rect">
            <a:avLst/>
          </a:prstGeom>
        </p:spPr>
      </p:pic>
      <p:pic>
        <p:nvPicPr>
          <p:cNvPr id="2050" name="Picture 2" descr="http://www.entersecurity.com/images/default-source/ESI/test/iconmonstr-monitoring-10-icon-256.png?sfvrsn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807" y="2668986"/>
            <a:ext cx="1987393" cy="198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61264" y="4702300"/>
            <a:ext cx="559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Detection					                         Monitoring</a:t>
            </a:r>
          </a:p>
        </p:txBody>
      </p:sp>
    </p:spTree>
    <p:extLst>
      <p:ext uri="{BB962C8B-B14F-4D97-AF65-F5344CB8AC3E}">
        <p14:creationId xmlns:p14="http://schemas.microsoft.com/office/powerpoint/2010/main" val="677275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Technical Background (Software)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488050219"/>
              </p:ext>
            </p:extLst>
          </p:nvPr>
        </p:nvGraphicFramePr>
        <p:xfrm>
          <a:off x="2367280" y="2217419"/>
          <a:ext cx="7432040" cy="4340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0143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/>
              <a:t>Technical Background (Recommended Hardware)</a:t>
            </a:r>
          </a:p>
        </p:txBody>
      </p:sp>
      <p:pic>
        <p:nvPicPr>
          <p:cNvPr id="3076" name="Picture 4" descr="Image result for windows 8 ico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415" y="2659380"/>
            <a:ext cx="2648903" cy="235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4181" t="17058" r="15511" b="19748"/>
          <a:stretch/>
        </p:blipFill>
        <p:spPr>
          <a:xfrm>
            <a:off x="7559040" y="2865120"/>
            <a:ext cx="2255518" cy="14325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935" y="3064191"/>
            <a:ext cx="18478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19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Design and Methodology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084" y="2438399"/>
            <a:ext cx="6379166" cy="337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28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Design and Methodology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195" y="2054231"/>
            <a:ext cx="6112944" cy="408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779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145</TotalTime>
  <Words>153</Words>
  <Application>Microsoft Office PowerPoint</Application>
  <PresentationFormat>Widescreen</PresentationFormat>
  <Paragraphs>55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Corbel</vt:lpstr>
      <vt:lpstr>Parallax</vt:lpstr>
      <vt:lpstr>Network Threat Alert System</vt:lpstr>
      <vt:lpstr>Project Background</vt:lpstr>
      <vt:lpstr>Purpose and Description</vt:lpstr>
      <vt:lpstr>Objectives</vt:lpstr>
      <vt:lpstr>Scope and Limitations</vt:lpstr>
      <vt:lpstr>Technical Background (Software)</vt:lpstr>
      <vt:lpstr>Technical Background (Recommended Hardware)</vt:lpstr>
      <vt:lpstr>Design and Methodology</vt:lpstr>
      <vt:lpstr>Design and Methodology</vt:lpstr>
      <vt:lpstr>Design and Methodology</vt:lpstr>
      <vt:lpstr>Design and Methodology</vt:lpstr>
      <vt:lpstr>Design and Methodology</vt:lpstr>
      <vt:lpstr>Design and Methodology</vt:lpstr>
      <vt:lpstr>Related Literature </vt:lpstr>
      <vt:lpstr>Related Literature</vt:lpstr>
      <vt:lpstr>Use Case</vt:lpstr>
      <vt:lpstr>FDD</vt:lpstr>
      <vt:lpstr>Object Diagram</vt:lpstr>
      <vt:lpstr>Class Diagram</vt:lpstr>
      <vt:lpstr>Sequence Diagram</vt:lpstr>
      <vt:lpstr>Activity Diagrams</vt:lpstr>
      <vt:lpstr>Activity Diagrams</vt:lpstr>
      <vt:lpstr>Activity Diagrams</vt:lpstr>
      <vt:lpstr>PowerPoint Presentation</vt:lpstr>
      <vt:lpstr>PowerPoint Presentation</vt:lpstr>
      <vt:lpstr>PowerPoint Presentation</vt:lpstr>
      <vt:lpstr>ERD</vt:lpstr>
      <vt:lpstr>Component Diagram</vt:lpstr>
      <vt:lpstr>Packaging Diagram</vt:lpstr>
      <vt:lpstr>Deployment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Threat Alert System</dc:title>
  <dc:creator>gametrics@yahoo.com</dc:creator>
  <cp:lastModifiedBy>gametrics@yahoo.com</cp:lastModifiedBy>
  <cp:revision>19</cp:revision>
  <dcterms:created xsi:type="dcterms:W3CDTF">2017-04-04T10:44:53Z</dcterms:created>
  <dcterms:modified xsi:type="dcterms:W3CDTF">2017-04-04T13:10:43Z</dcterms:modified>
</cp:coreProperties>
</file>